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61D6-515C-4127-8A6E-400865A9FA1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EEF-B057-4DD7-85DC-BCA9EDDD8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61D6-515C-4127-8A6E-400865A9FA1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EEF-B057-4DD7-85DC-BCA9EDDD8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61D6-515C-4127-8A6E-400865A9FA1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EEF-B057-4DD7-85DC-BCA9EDDD8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61D6-515C-4127-8A6E-400865A9FA1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EEF-B057-4DD7-85DC-BCA9EDDD8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61D6-515C-4127-8A6E-400865A9FA1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EEF-B057-4DD7-85DC-BCA9EDDD8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61D6-515C-4127-8A6E-400865A9FA1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EEF-B057-4DD7-85DC-BCA9EDDD8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61D6-515C-4127-8A6E-400865A9FA1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EEF-B057-4DD7-85DC-BCA9EDDD8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61D6-515C-4127-8A6E-400865A9FA1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EEF-B057-4DD7-85DC-BCA9EDDD8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61D6-515C-4127-8A6E-400865A9FA1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EEF-B057-4DD7-85DC-BCA9EDDD8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61D6-515C-4127-8A6E-400865A9FA1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EEF-B057-4DD7-85DC-BCA9EDDD8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61D6-515C-4127-8A6E-400865A9FA1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1EEF-B057-4DD7-85DC-BCA9EDDD8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761D6-515C-4127-8A6E-400865A9FA11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21EEF-B057-4DD7-85DC-BCA9EDDD8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AppData\Local\Microsoft\Windows\Temporary Internet Files\Content.Word\DSC042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00025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Valley Blocking </a:t>
            </a:r>
            <a:r>
              <a:rPr lang="en-US" b="1" dirty="0" err="1">
                <a:solidFill>
                  <a:srgbClr val="FFC000"/>
                </a:solidFill>
              </a:rPr>
              <a:t>Sunkoshi</a:t>
            </a:r>
            <a:r>
              <a:rPr lang="en-US" b="1" dirty="0">
                <a:solidFill>
                  <a:srgbClr val="FFC000"/>
                </a:solidFill>
              </a:rPr>
              <a:t>  Landslide in </a:t>
            </a:r>
            <a:r>
              <a:rPr lang="en-US" b="1" dirty="0" err="1">
                <a:solidFill>
                  <a:srgbClr val="FFC000"/>
                </a:solidFill>
              </a:rPr>
              <a:t>Mankha</a:t>
            </a:r>
            <a:r>
              <a:rPr lang="en-US" b="1" dirty="0">
                <a:solidFill>
                  <a:srgbClr val="FFC000"/>
                </a:solidFill>
              </a:rPr>
              <a:t>, </a:t>
            </a:r>
            <a:r>
              <a:rPr lang="en-US" b="1" dirty="0" err="1">
                <a:solidFill>
                  <a:srgbClr val="FFC000"/>
                </a:solidFill>
              </a:rPr>
              <a:t>Tekanpur</a:t>
            </a:r>
            <a:r>
              <a:rPr lang="en-US" b="1" dirty="0">
                <a:solidFill>
                  <a:srgbClr val="FFC000"/>
                </a:solidFill>
              </a:rPr>
              <a:t> VDCs and its implications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67400"/>
            <a:ext cx="6400800" cy="990600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rgbClr val="002060"/>
                </a:solidFill>
              </a:rPr>
              <a:t>Er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Shital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Babu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Regmee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4595" y="4419600"/>
            <a:ext cx="232940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Future course of </a:t>
            </a:r>
            <a:r>
              <a:rPr lang="en-US" b="1" dirty="0" smtClean="0"/>
              <a:t>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086600" cy="525780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b="1" dirty="0"/>
              <a:t>Norma</a:t>
            </a:r>
            <a:r>
              <a:rPr lang="en-US" dirty="0"/>
              <a:t>l</a:t>
            </a:r>
          </a:p>
          <a:p>
            <a:r>
              <a:rPr lang="en-US" dirty="0" smtClean="0"/>
              <a:t>Outflow of about </a:t>
            </a:r>
            <a:r>
              <a:rPr lang="en-US" dirty="0"/>
              <a:t>300 </a:t>
            </a:r>
            <a:r>
              <a:rPr lang="en-US" dirty="0" err="1"/>
              <a:t>cms</a:t>
            </a:r>
            <a:r>
              <a:rPr lang="en-US" dirty="0"/>
              <a:t> should be maintained. </a:t>
            </a:r>
          </a:p>
          <a:p>
            <a:pPr lvl="0">
              <a:buNone/>
            </a:pPr>
            <a:r>
              <a:rPr lang="en-US" b="1" dirty="0"/>
              <a:t>High runoff</a:t>
            </a:r>
          </a:p>
          <a:p>
            <a:r>
              <a:rPr lang="en-US" dirty="0" smtClean="0"/>
              <a:t>If </a:t>
            </a:r>
            <a:r>
              <a:rPr lang="en-US" dirty="0"/>
              <a:t>only one outlet is maintained and the discharge is within 500 </a:t>
            </a:r>
            <a:r>
              <a:rPr lang="en-US" dirty="0" err="1"/>
              <a:t>cms</a:t>
            </a:r>
            <a:r>
              <a:rPr lang="en-US" dirty="0"/>
              <a:t> it can pass safely through </a:t>
            </a:r>
            <a:r>
              <a:rPr lang="en-US" dirty="0" err="1"/>
              <a:t>Sunkoshi</a:t>
            </a:r>
            <a:r>
              <a:rPr lang="en-US" dirty="0"/>
              <a:t> Dam and downstream areas.</a:t>
            </a:r>
          </a:p>
          <a:p>
            <a:pPr lvl="0">
              <a:buNone/>
            </a:pPr>
            <a:r>
              <a:rPr lang="en-US" b="1" dirty="0"/>
              <a:t>Extreme condition</a:t>
            </a:r>
          </a:p>
          <a:p>
            <a:r>
              <a:rPr lang="en-US" dirty="0"/>
              <a:t>Extreme case may occur, but most </a:t>
            </a:r>
            <a:r>
              <a:rPr lang="en-US" dirty="0" smtClean="0"/>
              <a:t>unlikely</a:t>
            </a:r>
          </a:p>
          <a:p>
            <a:r>
              <a:rPr lang="en-US" dirty="0" smtClean="0"/>
              <a:t>flood </a:t>
            </a:r>
            <a:r>
              <a:rPr lang="en-US" dirty="0"/>
              <a:t>fighting, rescue and relief activities and information </a:t>
            </a:r>
            <a:r>
              <a:rPr lang="en-US" dirty="0" smtClean="0"/>
              <a:t>dissemination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954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</a:t>
            </a:r>
            <a:r>
              <a:rPr lang="en-US" dirty="0"/>
              <a:t>difficult to drain all accumulated water upstream of the </a:t>
            </a:r>
            <a:r>
              <a:rPr lang="en-US" dirty="0" smtClean="0"/>
              <a:t>dam.</a:t>
            </a:r>
          </a:p>
          <a:p>
            <a:r>
              <a:rPr lang="en-US" dirty="0" smtClean="0"/>
              <a:t>Downstream </a:t>
            </a:r>
            <a:r>
              <a:rPr lang="en-US" dirty="0"/>
              <a:t>of the </a:t>
            </a:r>
            <a:r>
              <a:rPr lang="en-US" dirty="0" smtClean="0"/>
              <a:t>dam: </a:t>
            </a:r>
            <a:r>
              <a:rPr lang="en-US" dirty="0"/>
              <a:t>normal situation will, most likely, prevail.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5181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3733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1"/>
            <a:ext cx="8229600" cy="3962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Drain out water from the spillway safely. Increase the capacity of spillway to outflow 300 </a:t>
            </a:r>
            <a:r>
              <a:rPr lang="en-US" dirty="0" err="1"/>
              <a:t>cms</a:t>
            </a:r>
            <a:r>
              <a:rPr lang="en-US" dirty="0"/>
              <a:t>. Deepen it as and when necessary by blasting or using heavy equipments.</a:t>
            </a:r>
          </a:p>
          <a:p>
            <a:pPr lvl="0"/>
            <a:r>
              <a:rPr lang="en-US" dirty="0"/>
              <a:t>Maintain only one spillway on the right side of the river.</a:t>
            </a:r>
          </a:p>
          <a:p>
            <a:pPr lvl="0"/>
            <a:r>
              <a:rPr lang="en-US" dirty="0"/>
              <a:t>Be prepared for rescue and relief in case of extreme events.</a:t>
            </a:r>
          </a:p>
          <a:p>
            <a:pPr lvl="0"/>
            <a:r>
              <a:rPr lang="en-US" dirty="0"/>
              <a:t>Maintain information flow along the river course.</a:t>
            </a:r>
          </a:p>
          <a:p>
            <a:endParaRPr lang="en-US" dirty="0"/>
          </a:p>
        </p:txBody>
      </p:sp>
      <p:pic>
        <p:nvPicPr>
          <p:cNvPr id="7170" name="Picture 2" descr="F:\SBR\Image\Land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65838"/>
            <a:ext cx="3370098" cy="2292162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572000"/>
            <a:ext cx="40488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F:\SBR\Image\BhotekoshiFlood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5400" y="4572000"/>
            <a:ext cx="2768600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791200" cy="5562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effect d/s of </a:t>
            </a:r>
            <a:r>
              <a:rPr lang="en-US" dirty="0" err="1" smtClean="0"/>
              <a:t>Chatara</a:t>
            </a:r>
            <a:r>
              <a:rPr lang="en-US" dirty="0" smtClean="0"/>
              <a:t> will be minimal even for extreme case. Panic need not be created on behalf of </a:t>
            </a:r>
            <a:r>
              <a:rPr lang="en-US" dirty="0" err="1" smtClean="0"/>
              <a:t>Sunkoshi</a:t>
            </a:r>
            <a:r>
              <a:rPr lang="en-US" dirty="0" smtClean="0"/>
              <a:t> landslide dam.</a:t>
            </a:r>
          </a:p>
          <a:p>
            <a:pPr lvl="0"/>
            <a:r>
              <a:rPr lang="en-US" dirty="0" smtClean="0"/>
              <a:t>A consultative decision should be taken for the lowering of water level in the upstream pond.</a:t>
            </a:r>
          </a:p>
          <a:p>
            <a:pPr lvl="0"/>
            <a:r>
              <a:rPr lang="en-US" dirty="0" smtClean="0"/>
              <a:t>Take necessary help from China or India and share expertise.</a:t>
            </a:r>
          </a:p>
          <a:p>
            <a:endParaRPr lang="en-US" dirty="0"/>
          </a:p>
        </p:txBody>
      </p:sp>
      <p:pic>
        <p:nvPicPr>
          <p:cNvPr id="8194" name="Picture 2" descr="F:\SBR\Image\Sunso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371600"/>
            <a:ext cx="33528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BR\Image\Rain light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93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THANK YOU</a:t>
            </a:r>
            <a:endParaRPr lang="en-U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onsrv.ca.gov/cgs/geologic_hazards/landslides/PublishingImages/debris_slide.JPG"/>
          <p:cNvPicPr/>
          <p:nvPr/>
        </p:nvPicPr>
        <p:blipFill>
          <a:blip r:embed="rId2"/>
          <a:srcRect t="-3030" r="21053"/>
          <a:stretch>
            <a:fillRect/>
          </a:stretch>
        </p:blipFill>
        <p:spPr bwMode="auto">
          <a:xfrm>
            <a:off x="6248400" y="40386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6934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very large landslide blocked the </a:t>
            </a:r>
            <a:r>
              <a:rPr lang="en-US" dirty="0" err="1"/>
              <a:t>Sunkoshi</a:t>
            </a:r>
            <a:r>
              <a:rPr lang="en-US" dirty="0"/>
              <a:t> River near Jure village in </a:t>
            </a:r>
            <a:r>
              <a:rPr lang="en-US" dirty="0" err="1"/>
              <a:t>Mankha</a:t>
            </a:r>
            <a:r>
              <a:rPr lang="en-US" dirty="0"/>
              <a:t> VDC in </a:t>
            </a:r>
            <a:r>
              <a:rPr lang="en-US" dirty="0" err="1"/>
              <a:t>Sindhupalchowk</a:t>
            </a:r>
            <a:r>
              <a:rPr lang="en-US" dirty="0"/>
              <a:t> district of </a:t>
            </a:r>
            <a:r>
              <a:rPr lang="en-US" dirty="0" smtClean="0"/>
              <a:t>Nepal</a:t>
            </a:r>
            <a:endParaRPr lang="en-US" dirty="0"/>
          </a:p>
          <a:p>
            <a:r>
              <a:rPr lang="en-US" dirty="0" smtClean="0"/>
              <a:t>swept </a:t>
            </a:r>
            <a:r>
              <a:rPr lang="en-US" dirty="0"/>
              <a:t>away settlements </a:t>
            </a:r>
            <a:endParaRPr lang="en-US" dirty="0" smtClean="0"/>
          </a:p>
          <a:p>
            <a:r>
              <a:rPr lang="en-US" dirty="0" smtClean="0"/>
              <a:t>blocked </a:t>
            </a:r>
            <a:r>
              <a:rPr lang="en-US" dirty="0" err="1"/>
              <a:t>Sunkoshi</a:t>
            </a:r>
            <a:r>
              <a:rPr lang="en-US" dirty="0"/>
              <a:t> river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Massive </a:t>
            </a:r>
            <a:r>
              <a:rPr lang="en-US" dirty="0" err="1"/>
              <a:t>Kanlay</a:t>
            </a:r>
            <a:r>
              <a:rPr lang="en-US" dirty="0"/>
              <a:t> hill crumbled to the ground on August 2 killing more than 156 people. </a:t>
            </a:r>
          </a:p>
        </p:txBody>
      </p:sp>
      <p:pic>
        <p:nvPicPr>
          <p:cNvPr id="4" name="Picture 3" descr="F:\SBR\Image\Sunkoshi Landslide Dam 5 aug 14\Sunkoshi LS from abov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00200"/>
            <a:ext cx="2895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4859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…..Introduction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19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Dam geometry</a:t>
            </a:r>
          </a:p>
          <a:p>
            <a:pPr lvl="1"/>
            <a:r>
              <a:rPr lang="en-US" dirty="0" smtClean="0"/>
              <a:t>Crest height :52.5m </a:t>
            </a:r>
          </a:p>
          <a:p>
            <a:pPr lvl="1"/>
            <a:r>
              <a:rPr lang="en-US" dirty="0" smtClean="0"/>
              <a:t>Lake volume: of  7.4 million cubic meter. </a:t>
            </a:r>
          </a:p>
          <a:p>
            <a:pPr lvl="1"/>
            <a:r>
              <a:rPr lang="en-US" dirty="0" smtClean="0"/>
              <a:t>Displaced volume:1.5 million cubic meter </a:t>
            </a:r>
          </a:p>
          <a:p>
            <a:pPr lvl="1"/>
            <a:r>
              <a:rPr lang="en-US" dirty="0" smtClean="0"/>
              <a:t>Dam base width: 350m</a:t>
            </a:r>
          </a:p>
          <a:p>
            <a:pPr lvl="1"/>
            <a:r>
              <a:rPr lang="en-US" dirty="0" smtClean="0"/>
              <a:t>length: 400m</a:t>
            </a:r>
          </a:p>
          <a:p>
            <a:pPr lvl="1"/>
            <a:r>
              <a:rPr lang="en-US" dirty="0" smtClean="0"/>
              <a:t>Volume: 1.1 MCM</a:t>
            </a:r>
          </a:p>
          <a:p>
            <a:pPr lvl="1"/>
            <a:r>
              <a:rPr lang="en-US" dirty="0" smtClean="0"/>
              <a:t>Location of the slide: 83km to 84 km along </a:t>
            </a:r>
            <a:r>
              <a:rPr lang="en-US" dirty="0" err="1" smtClean="0"/>
              <a:t>Araniko</a:t>
            </a:r>
            <a:r>
              <a:rPr lang="en-US" dirty="0" smtClean="0"/>
              <a:t> highway.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1148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33527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Six decades ago </a:t>
            </a:r>
            <a:r>
              <a:rPr lang="en-US" dirty="0" smtClean="0"/>
              <a:t>same </a:t>
            </a:r>
            <a:r>
              <a:rPr lang="en-US" dirty="0"/>
              <a:t>hill had toppled </a:t>
            </a:r>
            <a:r>
              <a:rPr lang="en-US" dirty="0" smtClean="0"/>
              <a:t>down</a:t>
            </a:r>
          </a:p>
          <a:p>
            <a:pPr>
              <a:buNone/>
            </a:pPr>
            <a:r>
              <a:rPr lang="en-US" b="1" dirty="0" smtClean="0"/>
              <a:t>Other Dams</a:t>
            </a:r>
          </a:p>
          <a:p>
            <a:r>
              <a:rPr lang="en-US" dirty="0" err="1"/>
              <a:t>Usoi</a:t>
            </a:r>
            <a:r>
              <a:rPr lang="en-US" dirty="0"/>
              <a:t> Dam in </a:t>
            </a:r>
            <a:r>
              <a:rPr lang="en-US" dirty="0" err="1"/>
              <a:t>Tajikastan</a:t>
            </a:r>
            <a:endParaRPr lang="en-US" dirty="0"/>
          </a:p>
          <a:p>
            <a:r>
              <a:rPr lang="en-US" u="sng" dirty="0"/>
              <a:t>Lake Waikaremoana </a:t>
            </a:r>
            <a:r>
              <a:rPr lang="en-US" dirty="0"/>
              <a:t>in New Zealand</a:t>
            </a:r>
          </a:p>
          <a:p>
            <a:r>
              <a:rPr lang="en-US" dirty="0" err="1"/>
              <a:t>Attabad</a:t>
            </a:r>
            <a:r>
              <a:rPr lang="en-US" dirty="0"/>
              <a:t> Lake in </a:t>
            </a:r>
            <a:r>
              <a:rPr lang="en-US" dirty="0" smtClean="0"/>
              <a:t>Pakistan</a:t>
            </a:r>
          </a:p>
          <a:p>
            <a:r>
              <a:rPr lang="en-US" dirty="0" err="1"/>
              <a:t>Budhi</a:t>
            </a:r>
            <a:r>
              <a:rPr lang="en-US" dirty="0"/>
              <a:t> </a:t>
            </a:r>
            <a:r>
              <a:rPr lang="en-US" dirty="0" err="1"/>
              <a:t>Gandaki</a:t>
            </a:r>
            <a:r>
              <a:rPr lang="en-US" dirty="0"/>
              <a:t> in </a:t>
            </a:r>
            <a:r>
              <a:rPr lang="en-US" dirty="0" smtClean="0"/>
              <a:t>Nepal</a:t>
            </a:r>
            <a:endParaRPr lang="en-US" dirty="0"/>
          </a:p>
        </p:txBody>
      </p:sp>
      <p:pic>
        <p:nvPicPr>
          <p:cNvPr id="2050" name="Picture 2" descr="F:\SBR\Image\Sunkoshi Landslide Dam 5 aug 14\Attabad l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800601"/>
            <a:ext cx="3159985" cy="2057400"/>
          </a:xfrm>
          <a:prstGeom prst="rect">
            <a:avLst/>
          </a:prstGeom>
          <a:noFill/>
        </p:spPr>
      </p:pic>
      <p:pic>
        <p:nvPicPr>
          <p:cNvPr id="5" name="Picture 4" descr="http://s1.hubimg.com/u/2258062_f5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800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AppData\Local\Microsoft\Windows\Temporary Internet Files\Content.Word\Lapubesi, Budhi Gandaki Gorkh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756985"/>
            <a:ext cx="2819400" cy="21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66800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Usoi</a:t>
            </a:r>
            <a:r>
              <a:rPr lang="en-US" b="1" dirty="0">
                <a:solidFill>
                  <a:srgbClr val="FFFF00"/>
                </a:solidFill>
              </a:rPr>
              <a:t> Dam in </a:t>
            </a:r>
            <a:r>
              <a:rPr lang="en-US" b="1" dirty="0" err="1" smtClean="0">
                <a:solidFill>
                  <a:srgbClr val="FFFF00"/>
                </a:solidFill>
              </a:rPr>
              <a:t>Tajikastan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Lake </a:t>
            </a:r>
            <a:r>
              <a:rPr lang="en-US" dirty="0" err="1">
                <a:solidFill>
                  <a:srgbClr val="FFFF00"/>
                </a:solidFill>
              </a:rPr>
              <a:t>Sarez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greatwalks.co.nz/sites/default/files/Lake-Waikaremoana_terrain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Lake </a:t>
            </a:r>
            <a:r>
              <a:rPr lang="en-US" dirty="0">
                <a:solidFill>
                  <a:srgbClr val="FFFF00"/>
                </a:solidFill>
              </a:rPr>
              <a:t>Waikaremoana in New Zealand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Landslide Dams</a:t>
            </a:r>
            <a:endParaRPr lang="en-US" dirty="0"/>
          </a:p>
        </p:txBody>
      </p:sp>
      <p:pic>
        <p:nvPicPr>
          <p:cNvPr id="1026" name="Picture 2" descr="E:\SBR\Image\Sunkoshi Landslide Dam 5 aug 14\Central as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74793"/>
            <a:ext cx="7696200" cy="5027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Circumstances of </a:t>
            </a:r>
            <a:r>
              <a:rPr lang="en-US" dirty="0" smtClean="0"/>
              <a:t>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638800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Complex Phenomenon</a:t>
            </a:r>
          </a:p>
          <a:p>
            <a:r>
              <a:rPr lang="en-US" dirty="0" smtClean="0"/>
              <a:t>Old landslide area </a:t>
            </a:r>
          </a:p>
          <a:p>
            <a:r>
              <a:rPr lang="en-US" dirty="0" smtClean="0"/>
              <a:t>Wet, saturated</a:t>
            </a:r>
          </a:p>
          <a:p>
            <a:r>
              <a:rPr lang="en-US" dirty="0" smtClean="0"/>
              <a:t>creeping</a:t>
            </a:r>
          </a:p>
          <a:p>
            <a:r>
              <a:rPr lang="en-US" dirty="0" smtClean="0"/>
              <a:t> undercutting </a:t>
            </a:r>
            <a:r>
              <a:rPr lang="en-US" dirty="0"/>
              <a:t>by </a:t>
            </a:r>
            <a:r>
              <a:rPr lang="en-US" dirty="0" smtClean="0"/>
              <a:t>river</a:t>
            </a:r>
          </a:p>
          <a:p>
            <a:r>
              <a:rPr lang="en-US" dirty="0"/>
              <a:t>Land mass from as high as half kilometer fell on the riverbed </a:t>
            </a:r>
            <a:endParaRPr lang="en-US" dirty="0" smtClean="0"/>
          </a:p>
          <a:p>
            <a:r>
              <a:rPr lang="en-US" dirty="0" smtClean="0"/>
              <a:t>moved </a:t>
            </a:r>
            <a:r>
              <a:rPr lang="en-US" dirty="0"/>
              <a:t>up to 200 meter above the river on the left side. </a:t>
            </a:r>
            <a:endParaRPr lang="en-US" dirty="0" smtClean="0"/>
          </a:p>
          <a:p>
            <a:r>
              <a:rPr lang="en-US" dirty="0" smtClean="0"/>
              <a:t>Mud </a:t>
            </a:r>
            <a:r>
              <a:rPr lang="en-US" dirty="0"/>
              <a:t>slurry </a:t>
            </a:r>
            <a:r>
              <a:rPr lang="en-US" dirty="0" smtClean="0"/>
              <a:t>leaf </a:t>
            </a:r>
            <a:r>
              <a:rPr lang="en-US" dirty="0"/>
              <a:t>about 500m above the river </a:t>
            </a:r>
            <a:r>
              <a:rPr lang="en-US" dirty="0" smtClean="0"/>
              <a:t>bed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1430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4478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Will </a:t>
            </a:r>
            <a:r>
              <a:rPr lang="en-US" b="1" dirty="0"/>
              <a:t>the dam break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6096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dam at present looks </a:t>
            </a:r>
            <a:r>
              <a:rPr lang="en-US" dirty="0" smtClean="0"/>
              <a:t>sturdy</a:t>
            </a:r>
          </a:p>
          <a:p>
            <a:r>
              <a:rPr lang="en-US" dirty="0" smtClean="0"/>
              <a:t>conclusive </a:t>
            </a:r>
            <a:r>
              <a:rPr lang="en-US" dirty="0"/>
              <a:t>judgment </a:t>
            </a:r>
            <a:r>
              <a:rPr lang="en-US" dirty="0" smtClean="0"/>
              <a:t>only </a:t>
            </a:r>
            <a:r>
              <a:rPr lang="en-US" dirty="0"/>
              <a:t>after:</a:t>
            </a:r>
          </a:p>
          <a:p>
            <a:pPr lvl="1"/>
            <a:r>
              <a:rPr lang="en-US" dirty="0"/>
              <a:t>Detailed study of the vulnerability of the area,</a:t>
            </a:r>
          </a:p>
          <a:p>
            <a:pPr lvl="1"/>
            <a:r>
              <a:rPr lang="en-US" dirty="0"/>
              <a:t>Probability of extreme floods,</a:t>
            </a:r>
          </a:p>
          <a:p>
            <a:pPr lvl="1"/>
            <a:r>
              <a:rPr lang="en-US" dirty="0"/>
              <a:t>Behavior of river downstream of the dam,</a:t>
            </a:r>
          </a:p>
          <a:p>
            <a:pPr lvl="1"/>
            <a:r>
              <a:rPr lang="en-US" dirty="0"/>
              <a:t>Composition of dam and river bed material, </a:t>
            </a:r>
          </a:p>
          <a:p>
            <a:pPr lvl="1"/>
            <a:r>
              <a:rPr lang="en-US" dirty="0"/>
              <a:t>Upstream and downstream slopes of the dam,</a:t>
            </a:r>
          </a:p>
          <a:p>
            <a:pPr lvl="1"/>
            <a:r>
              <a:rPr lang="en-US" dirty="0"/>
              <a:t>Probability of further landslide,</a:t>
            </a:r>
          </a:p>
          <a:p>
            <a:pPr lvl="1"/>
            <a:r>
              <a:rPr lang="en-US" dirty="0"/>
              <a:t>Urgency of opening road,</a:t>
            </a:r>
          </a:p>
          <a:p>
            <a:pPr lvl="1"/>
            <a:r>
              <a:rPr lang="en-US" dirty="0"/>
              <a:t>Concern of the affected people etc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1" y="4095750"/>
            <a:ext cx="33528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470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Valley Blocking Sunkoshi  Landslide in Mankha, Tekanpur VDCs and its implications</vt:lpstr>
      <vt:lpstr>Introduction</vt:lpstr>
      <vt:lpstr>…..Introduction</vt:lpstr>
      <vt:lpstr>History</vt:lpstr>
      <vt:lpstr>Usoi Dam in Tajikastan Lake Sarez  </vt:lpstr>
      <vt:lpstr>Lake Waikaremoana in New Zealand</vt:lpstr>
      <vt:lpstr>Life of Landslide Dams</vt:lpstr>
      <vt:lpstr>Circumstances of collapse</vt:lpstr>
      <vt:lpstr>Will the dam break?</vt:lpstr>
      <vt:lpstr>Future course of action</vt:lpstr>
      <vt:lpstr>Consequences</vt:lpstr>
      <vt:lpstr>Recommendations</vt:lpstr>
      <vt:lpstr>… recommendations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Valley Blocking Sunkoshi  Landslide in Mankha, Tekanpur VDCs and its implications</dc:title>
  <dc:creator>User</dc:creator>
  <cp:lastModifiedBy>User</cp:lastModifiedBy>
  <cp:revision>18</cp:revision>
  <dcterms:created xsi:type="dcterms:W3CDTF">2014-08-07T12:22:57Z</dcterms:created>
  <dcterms:modified xsi:type="dcterms:W3CDTF">2014-08-08T06:18:36Z</dcterms:modified>
</cp:coreProperties>
</file>