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94660"/>
  </p:normalViewPr>
  <p:slideViewPr>
    <p:cSldViewPr snapToGrid="0">
      <p:cViewPr varScale="1">
        <p:scale>
          <a:sx n="74" d="100"/>
          <a:sy n="74" d="100"/>
        </p:scale>
        <p:origin x="4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D58F4-F684-4232-B7EF-991866758D9A}" type="datetimeFigureOut">
              <a:rPr lang="en-US" smtClean="0"/>
              <a:t>6/23/2014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A24C4-EDFC-45D3-B1AA-CA814CF71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852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D58F4-F684-4232-B7EF-991866758D9A}" type="datetimeFigureOut">
              <a:rPr lang="en-US" smtClean="0"/>
              <a:t>6/23/2014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A24C4-EDFC-45D3-B1AA-CA814CF71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740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D58F4-F684-4232-B7EF-991866758D9A}" type="datetimeFigureOut">
              <a:rPr lang="en-US" smtClean="0"/>
              <a:t>6/23/2014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A24C4-EDFC-45D3-B1AA-CA814CF71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035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D58F4-F684-4232-B7EF-991866758D9A}" type="datetimeFigureOut">
              <a:rPr lang="en-US" smtClean="0"/>
              <a:t>6/23/2014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A24C4-EDFC-45D3-B1AA-CA814CF71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999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D58F4-F684-4232-B7EF-991866758D9A}" type="datetimeFigureOut">
              <a:rPr lang="en-US" smtClean="0"/>
              <a:t>6/23/2014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A24C4-EDFC-45D3-B1AA-CA814CF71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00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D58F4-F684-4232-B7EF-991866758D9A}" type="datetimeFigureOut">
              <a:rPr lang="en-US" smtClean="0"/>
              <a:t>6/23/2014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A24C4-EDFC-45D3-B1AA-CA814CF71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209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D58F4-F684-4232-B7EF-991866758D9A}" type="datetimeFigureOut">
              <a:rPr lang="en-US" smtClean="0"/>
              <a:t>6/23/2014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A24C4-EDFC-45D3-B1AA-CA814CF71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2558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D58F4-F684-4232-B7EF-991866758D9A}" type="datetimeFigureOut">
              <a:rPr lang="en-US" smtClean="0"/>
              <a:t>6/23/2014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A24C4-EDFC-45D3-B1AA-CA814CF71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400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D58F4-F684-4232-B7EF-991866758D9A}" type="datetimeFigureOut">
              <a:rPr lang="en-US" smtClean="0"/>
              <a:t>6/23/2014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A24C4-EDFC-45D3-B1AA-CA814CF71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160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D58F4-F684-4232-B7EF-991866758D9A}" type="datetimeFigureOut">
              <a:rPr lang="en-US" smtClean="0"/>
              <a:t>6/23/2014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A24C4-EDFC-45D3-B1AA-CA814CF71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736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D58F4-F684-4232-B7EF-991866758D9A}" type="datetimeFigureOut">
              <a:rPr lang="en-US" smtClean="0"/>
              <a:t>6/23/2014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A24C4-EDFC-45D3-B1AA-CA814CF71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327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D58F4-F684-4232-B7EF-991866758D9A}" type="datetimeFigureOut">
              <a:rPr lang="en-US" smtClean="0"/>
              <a:t>6/23/2014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8A24C4-EDFC-45D3-B1AA-CA814CF71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37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" y="0"/>
            <a:ext cx="121785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290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227" y="0"/>
            <a:ext cx="8598257" cy="6878606"/>
          </a:xfrm>
        </p:spPr>
      </p:pic>
    </p:spTree>
    <p:extLst>
      <p:ext uri="{BB962C8B-B14F-4D97-AF65-F5344CB8AC3E}">
        <p14:creationId xmlns:p14="http://schemas.microsoft.com/office/powerpoint/2010/main" val="2637168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825" y="-10046"/>
            <a:ext cx="8577329" cy="6861863"/>
          </a:xfrm>
        </p:spPr>
      </p:pic>
    </p:spTree>
    <p:extLst>
      <p:ext uri="{BB962C8B-B14F-4D97-AF65-F5344CB8AC3E}">
        <p14:creationId xmlns:p14="http://schemas.microsoft.com/office/powerpoint/2010/main" val="1201327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Widescreen</PresentationFormat>
  <Paragraphs>0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</vt:vector>
  </TitlesOfParts>
  <Company>Deftones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1</cp:revision>
  <dcterms:created xsi:type="dcterms:W3CDTF">2014-06-22T18:40:22Z</dcterms:created>
  <dcterms:modified xsi:type="dcterms:W3CDTF">2014-06-22T18:42:16Z</dcterms:modified>
</cp:coreProperties>
</file>