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409965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90683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491938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1535924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397373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421846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1479762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311078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181389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235613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9AA9F0-75A8-4F32-A91E-4B2B19E79961}" type="datetimeFigureOut">
              <a:rPr lang="en-US" smtClean="0"/>
              <a:t>02/10/2015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595C98-8CCF-4202-B6D1-04301E7587A1}" type="slidenum">
              <a:rPr lang="en-US" smtClean="0"/>
              <a:t>‹#›</a:t>
            </a:fld>
            <a:endParaRPr lang="en-US" dirty="0"/>
          </a:p>
        </p:txBody>
      </p:sp>
    </p:spTree>
    <p:extLst>
      <p:ext uri="{BB962C8B-B14F-4D97-AF65-F5344CB8AC3E}">
        <p14:creationId xmlns:p14="http://schemas.microsoft.com/office/powerpoint/2010/main" val="2419192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AA9F0-75A8-4F32-A91E-4B2B19E79961}" type="datetimeFigureOut">
              <a:rPr lang="en-US" smtClean="0"/>
              <a:t>02/10/2015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95C98-8CCF-4202-B6D1-04301E7587A1}" type="slidenum">
              <a:rPr lang="en-US" smtClean="0"/>
              <a:t>‹#›</a:t>
            </a:fld>
            <a:endParaRPr lang="en-US" dirty="0"/>
          </a:p>
        </p:txBody>
      </p:sp>
    </p:spTree>
    <p:extLst>
      <p:ext uri="{BB962C8B-B14F-4D97-AF65-F5344CB8AC3E}">
        <p14:creationId xmlns:p14="http://schemas.microsoft.com/office/powerpoint/2010/main" val="3227642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
        <p:nvSpPr>
          <p:cNvPr id="5" name="TextBox 4"/>
          <p:cNvSpPr txBox="1"/>
          <p:nvPr/>
        </p:nvSpPr>
        <p:spPr>
          <a:xfrm>
            <a:off x="4358640" y="5886702"/>
            <a:ext cx="3474720" cy="769441"/>
          </a:xfrm>
          <a:prstGeom prst="rect">
            <a:avLst/>
          </a:prstGeom>
          <a:noFill/>
        </p:spPr>
        <p:txBody>
          <a:bodyPr wrap="square" rtlCol="0">
            <a:spAutoFit/>
          </a:bodyPr>
          <a:lstStyle/>
          <a:p>
            <a:pPr algn="ctr"/>
            <a:r>
              <a:rPr lang="en-US" sz="2400" b="1" dirty="0" smtClean="0">
                <a:solidFill>
                  <a:schemeClr val="bg1"/>
                </a:solidFill>
              </a:rPr>
              <a:t>Bipin Jha, </a:t>
            </a:r>
            <a:r>
              <a:rPr lang="en-US" sz="2000" b="1" dirty="0" smtClean="0">
                <a:solidFill>
                  <a:schemeClr val="bg1"/>
                </a:solidFill>
              </a:rPr>
              <a:t>Data Analyst</a:t>
            </a:r>
          </a:p>
          <a:p>
            <a:pPr algn="ctr"/>
            <a:r>
              <a:rPr lang="en-US" sz="2000" dirty="0" smtClean="0">
                <a:solidFill>
                  <a:schemeClr val="bg1"/>
                </a:solidFill>
              </a:rPr>
              <a:t>UNRCO/NRRC/CFP</a:t>
            </a:r>
            <a:endParaRPr lang="en-US" sz="2000" dirty="0">
              <a:solidFill>
                <a:schemeClr val="bg1"/>
              </a:solidFill>
            </a:endParaRPr>
          </a:p>
        </p:txBody>
      </p:sp>
    </p:spTree>
    <p:extLst>
      <p:ext uri="{BB962C8B-B14F-4D97-AF65-F5344CB8AC3E}">
        <p14:creationId xmlns:p14="http://schemas.microsoft.com/office/powerpoint/2010/main" val="4213425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9857" y="2313014"/>
            <a:ext cx="3211286" cy="1325563"/>
          </a:xfrm>
        </p:spPr>
        <p:txBody>
          <a:bodyPr/>
          <a:lstStyle/>
          <a:p>
            <a:r>
              <a:rPr lang="en-US" dirty="0" smtClean="0"/>
              <a:t>Thank you!</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8810" y="3638577"/>
            <a:ext cx="7554379" cy="1247949"/>
          </a:xfrm>
        </p:spPr>
      </p:pic>
    </p:spTree>
    <p:extLst>
      <p:ext uri="{BB962C8B-B14F-4D97-AF65-F5344CB8AC3E}">
        <p14:creationId xmlns:p14="http://schemas.microsoft.com/office/powerpoint/2010/main" val="36823168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10637145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4400" dirty="0" smtClean="0">
                <a:solidFill>
                  <a:schemeClr val="accent1"/>
                </a:solidFill>
              </a:rPr>
              <a:t>How do communities feel?</a:t>
            </a:r>
          </a:p>
          <a:p>
            <a:r>
              <a:rPr lang="en-US" dirty="0" smtClean="0"/>
              <a:t>The CFP provides monthly analysis on community feedback and perceptions related to the response</a:t>
            </a:r>
          </a:p>
          <a:p>
            <a:r>
              <a:rPr lang="en-US" dirty="0" smtClean="0"/>
              <a:t>Collected feedback through partnering agencies provide critical insight into how the humanitarian response system is being perceived by the community and how humanitarian partners can adapt response efforts to address community concerns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8467" y="442739"/>
            <a:ext cx="9503076" cy="1247949"/>
          </a:xfrm>
          <a:prstGeom prst="rect">
            <a:avLst/>
          </a:prstGeom>
        </p:spPr>
      </p:pic>
    </p:spTree>
    <p:extLst>
      <p:ext uri="{BB962C8B-B14F-4D97-AF65-F5344CB8AC3E}">
        <p14:creationId xmlns:p14="http://schemas.microsoft.com/office/powerpoint/2010/main" val="40311757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18151604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262405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3070652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13738932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285" y="1690688"/>
            <a:ext cx="10515600" cy="1325563"/>
          </a:xfrm>
        </p:spPr>
        <p:txBody>
          <a:bodyPr/>
          <a:lstStyle/>
          <a:p>
            <a:r>
              <a:rPr lang="en-US" dirty="0" smtClean="0">
                <a:solidFill>
                  <a:schemeClr val="accent1"/>
                </a:solidFill>
              </a:rPr>
              <a:t>RUMOR TRACKING</a:t>
            </a:r>
            <a:endParaRPr lang="en-US" dirty="0">
              <a:solidFill>
                <a:schemeClr val="accent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442739"/>
            <a:ext cx="9405257" cy="1494918"/>
          </a:xfrm>
        </p:spPr>
      </p:pic>
      <p:sp>
        <p:nvSpPr>
          <p:cNvPr id="5" name="TextBox 4"/>
          <p:cNvSpPr txBox="1"/>
          <p:nvPr/>
        </p:nvSpPr>
        <p:spPr>
          <a:xfrm>
            <a:off x="925285" y="2786743"/>
            <a:ext cx="11027228"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In </a:t>
            </a:r>
            <a:r>
              <a:rPr lang="en-US" sz="2800" dirty="0" err="1" smtClean="0"/>
              <a:t>Makawanpur</a:t>
            </a:r>
            <a:r>
              <a:rPr lang="en-US" sz="2800" dirty="0" smtClean="0"/>
              <a:t>,</a:t>
            </a:r>
          </a:p>
          <a:p>
            <a:r>
              <a:rPr lang="en-US" sz="2800" dirty="0" smtClean="0"/>
              <a:t>      people are scared of earthquake on the 12</a:t>
            </a:r>
            <a:r>
              <a:rPr lang="en-US" sz="2800" baseline="30000" dirty="0" smtClean="0"/>
              <a:t>th</a:t>
            </a:r>
            <a:r>
              <a:rPr lang="en-US" sz="2800" dirty="0" smtClean="0"/>
              <a:t> day of every month. They are also afraid that structures already damaged would collapse and cause loss of life and property</a:t>
            </a:r>
          </a:p>
          <a:p>
            <a:endParaRPr lang="en-US" sz="2800" dirty="0"/>
          </a:p>
          <a:p>
            <a:pPr marL="457200" indent="-457200">
              <a:buFont typeface="Arial" panose="020B0604020202020204" pitchFamily="34" charset="0"/>
              <a:buChar char="•"/>
            </a:pPr>
            <a:r>
              <a:rPr lang="en-US" sz="2800" dirty="0" smtClean="0"/>
              <a:t>In </a:t>
            </a:r>
            <a:r>
              <a:rPr lang="en-US" sz="2800" dirty="0" err="1" smtClean="0"/>
              <a:t>Okhaldhunga</a:t>
            </a:r>
            <a:r>
              <a:rPr lang="en-US" sz="2800" dirty="0" smtClean="0"/>
              <a:t>,</a:t>
            </a:r>
          </a:p>
          <a:p>
            <a:r>
              <a:rPr lang="en-US" sz="2800" dirty="0" smtClean="0"/>
              <a:t>      people </a:t>
            </a:r>
            <a:r>
              <a:rPr lang="en-US" sz="2800" dirty="0" smtClean="0"/>
              <a:t>think their </a:t>
            </a:r>
            <a:r>
              <a:rPr lang="en-US" sz="2800" dirty="0" smtClean="0"/>
              <a:t>children’s are suffering from pneumonia due to cold  </a:t>
            </a:r>
            <a:endParaRPr lang="en-US" sz="2800" dirty="0"/>
          </a:p>
        </p:txBody>
      </p:sp>
    </p:spTree>
    <p:extLst>
      <p:ext uri="{BB962C8B-B14F-4D97-AF65-F5344CB8AC3E}">
        <p14:creationId xmlns:p14="http://schemas.microsoft.com/office/powerpoint/2010/main" val="2732384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Tree>
    <p:extLst>
      <p:ext uri="{BB962C8B-B14F-4D97-AF65-F5344CB8AC3E}">
        <p14:creationId xmlns:p14="http://schemas.microsoft.com/office/powerpoint/2010/main" val="14025851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111</Words>
  <Application>Microsoft Office PowerPoint</Application>
  <PresentationFormat>Widescreen</PresentationFormat>
  <Paragraphs>12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RUMOR TRACKING</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Bipin Jha</dc:creator>
  <cp:lastModifiedBy>Bipin Jha</cp:lastModifiedBy>
  <cp:revision>6</cp:revision>
  <dcterms:created xsi:type="dcterms:W3CDTF">2015-10-02T08:40:42Z</dcterms:created>
  <dcterms:modified xsi:type="dcterms:W3CDTF">2015-10-02T11:33:55Z</dcterms:modified>
</cp:coreProperties>
</file>